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5" r:id="rId3"/>
    <p:sldId id="276" r:id="rId4"/>
    <p:sldId id="290" r:id="rId5"/>
    <p:sldId id="277" r:id="rId6"/>
    <p:sldId id="278" r:id="rId7"/>
    <p:sldId id="280" r:id="rId8"/>
    <p:sldId id="282" r:id="rId9"/>
    <p:sldId id="283" r:id="rId10"/>
    <p:sldId id="289" r:id="rId11"/>
    <p:sldId id="284" r:id="rId12"/>
    <p:sldId id="291" r:id="rId13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17A"/>
    <a:srgbClr val="F5A0C3"/>
    <a:srgbClr val="2161AB"/>
    <a:srgbClr val="2561AA"/>
    <a:srgbClr val="8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1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AFD121-522F-46EA-AA91-35CD895C055D}" type="datetimeFigureOut">
              <a:rPr lang="de-DE"/>
              <a:pPr>
                <a:defRPr/>
              </a:pPr>
              <a:t>16.07.2020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F29344-6994-49C7-8F81-54957AE67E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8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39FFB2-F6C9-4370-9F38-2563D4EFBEA1}" type="datetimeFigureOut">
              <a:rPr lang="de-DE"/>
              <a:pPr>
                <a:defRPr/>
              </a:pPr>
              <a:t>16.07.2020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41A005-2913-4F91-AD6B-1B3285693F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6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15679" y="2387569"/>
            <a:ext cx="734481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15678" y="3573016"/>
            <a:ext cx="7344818" cy="98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3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67407" y="413792"/>
            <a:ext cx="8424937" cy="13590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767407" y="1844824"/>
            <a:ext cx="10657185" cy="3672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90D5D"/>
              </a:buCl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Clr>
                <a:srgbClr val="9E117A"/>
              </a:buClr>
              <a:buFont typeface="Arial" panose="020B0604020202020204" pitchFamily="34" charset="0"/>
              <a:buChar char="•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F5A0C3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503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3592" y="1484784"/>
            <a:ext cx="8568952" cy="2736304"/>
          </a:xfrm>
        </p:spPr>
        <p:txBody>
          <a:bodyPr/>
          <a:lstStyle/>
          <a:p>
            <a:r>
              <a:rPr lang="de-DE" sz="5400" dirty="0" smtClean="0"/>
              <a:t>Sophie und Christoph Windler </a:t>
            </a:r>
            <a:br>
              <a:rPr lang="de-DE" sz="5400" dirty="0" smtClean="0"/>
            </a:br>
            <a:r>
              <a:rPr lang="de-DE" dirty="0" smtClean="0"/>
              <a:t>Auszüge aus dem Corona-Tagebuch</a:t>
            </a:r>
            <a:br>
              <a:rPr lang="de-DE" dirty="0" smtClean="0"/>
            </a:br>
            <a:r>
              <a:rPr lang="de-DE" dirty="0" smtClean="0"/>
              <a:t>Nummer 2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95600" y="4365104"/>
            <a:ext cx="8064896" cy="936104"/>
          </a:xfrm>
        </p:spPr>
        <p:txBody>
          <a:bodyPr>
            <a:normAutofit/>
          </a:bodyPr>
          <a:lstStyle/>
          <a:p>
            <a:r>
              <a:rPr lang="de-DE" sz="3200" dirty="0" smtClean="0"/>
              <a:t>Juli 2020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89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 smtClean="0"/>
              <a:t>Mit den Söhnen beim „Heurigen“ (Besenwirtschaft)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916832"/>
            <a:ext cx="8065194" cy="4032597"/>
          </a:xfrm>
        </p:spPr>
      </p:pic>
    </p:spTree>
    <p:extLst>
      <p:ext uri="{BB962C8B-B14F-4D97-AF65-F5344CB8AC3E}">
        <p14:creationId xmlns:p14="http://schemas.microsoft.com/office/powerpoint/2010/main" val="16292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332656"/>
            <a:ext cx="9865097" cy="1575048"/>
          </a:xfrm>
        </p:spPr>
        <p:txBody>
          <a:bodyPr/>
          <a:lstStyle/>
          <a:p>
            <a:r>
              <a:rPr lang="de-AT" sz="4400" dirty="0" smtClean="0"/>
              <a:t>Radtour zum Dreiländereck Österreich, </a:t>
            </a:r>
            <a:r>
              <a:rPr lang="de-AT" sz="4400" dirty="0" err="1" smtClean="0"/>
              <a:t>Slovakei</a:t>
            </a:r>
            <a:r>
              <a:rPr lang="de-AT" sz="4400" dirty="0" smtClean="0"/>
              <a:t>, Ungarn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925933"/>
            <a:ext cx="5471914" cy="410393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1" t="10493" r="50134" b="10758"/>
          <a:stretch/>
        </p:blipFill>
        <p:spPr>
          <a:xfrm>
            <a:off x="1127448" y="1930774"/>
            <a:ext cx="3384376" cy="30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7" y="413792"/>
            <a:ext cx="8424937" cy="926976"/>
          </a:xfrm>
        </p:spPr>
        <p:txBody>
          <a:bodyPr/>
          <a:lstStyle/>
          <a:p>
            <a:r>
              <a:rPr lang="de-AT" sz="4400" dirty="0" smtClean="0"/>
              <a:t>Danke für Eure Unterstützung!</a:t>
            </a:r>
            <a:endParaRPr lang="de-AT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07" y="1484784"/>
            <a:ext cx="10657185" cy="4680520"/>
          </a:xfrm>
        </p:spPr>
        <p:txBody>
          <a:bodyPr/>
          <a:lstStyle/>
          <a:p>
            <a:r>
              <a:rPr lang="de-AT" dirty="0" smtClean="0"/>
              <a:t>Wir haben die </a:t>
            </a:r>
            <a:r>
              <a:rPr lang="de-AT" dirty="0" err="1" smtClean="0"/>
              <a:t>Coronazeit</a:t>
            </a:r>
            <a:r>
              <a:rPr lang="de-AT" dirty="0" smtClean="0"/>
              <a:t> gut </a:t>
            </a:r>
            <a:r>
              <a:rPr lang="de-AT" dirty="0" smtClean="0"/>
              <a:t>überstanden</a:t>
            </a:r>
          </a:p>
          <a:p>
            <a:r>
              <a:rPr lang="de-AT" dirty="0" smtClean="0"/>
              <a:t>Sophie wurde zweimal getestet: negativ</a:t>
            </a:r>
          </a:p>
          <a:p>
            <a:r>
              <a:rPr lang="de-AT" dirty="0" smtClean="0"/>
              <a:t>Wir </a:t>
            </a:r>
            <a:r>
              <a:rPr lang="de-AT" smtClean="0"/>
              <a:t>leben vorsichtig, aber ohne Angst</a:t>
            </a:r>
            <a:endParaRPr lang="de-AT" dirty="0" smtClean="0"/>
          </a:p>
          <a:p>
            <a:r>
              <a:rPr lang="de-AT" dirty="0" smtClean="0"/>
              <a:t>Der Kurs für Kleingruppenleiter mit 30 Teilnehmern ist gut gelaufen und war für die Teilnehmer hilfreich</a:t>
            </a:r>
          </a:p>
          <a:p>
            <a:r>
              <a:rPr lang="de-AT" dirty="0" smtClean="0"/>
              <a:t>Seit Mitte Juni finden wieder Sitzungen vor Ort statt</a:t>
            </a:r>
          </a:p>
          <a:p>
            <a:r>
              <a:rPr lang="de-AT" dirty="0" smtClean="0"/>
              <a:t>Das Handbuch „Mitarbeiterberufung für Gemeinden“ ist fast fertiggestellt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4686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7" y="413792"/>
            <a:ext cx="9073009" cy="1359024"/>
          </a:xfrm>
        </p:spPr>
        <p:txBody>
          <a:bodyPr/>
          <a:lstStyle/>
          <a:p>
            <a:r>
              <a:rPr lang="de-AT" sz="4400" dirty="0" smtClean="0"/>
              <a:t>Dienstjubiläum: 35 Jahre in Österreich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5"/>
          <a:stretch/>
        </p:blipFill>
        <p:spPr>
          <a:xfrm>
            <a:off x="1631504" y="1412776"/>
            <a:ext cx="6912421" cy="4693106"/>
          </a:xfrm>
        </p:spPr>
      </p:pic>
    </p:spTree>
    <p:extLst>
      <p:ext uri="{BB962C8B-B14F-4D97-AF65-F5344CB8AC3E}">
        <p14:creationId xmlns:p14="http://schemas.microsoft.com/office/powerpoint/2010/main" val="7478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7" y="413792"/>
            <a:ext cx="9001001" cy="1359024"/>
          </a:xfrm>
        </p:spPr>
        <p:txBody>
          <a:bodyPr/>
          <a:lstStyle/>
          <a:p>
            <a:r>
              <a:rPr lang="de-AT" sz="4400" dirty="0" smtClean="0"/>
              <a:t>20 Jahre Gemeindeberatung; Christoph war 1990 im Gründungsteam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/>
          <a:stretch/>
        </p:blipFill>
        <p:spPr>
          <a:xfrm>
            <a:off x="2207568" y="1988840"/>
            <a:ext cx="6672809" cy="4531830"/>
          </a:xfrm>
        </p:spPr>
      </p:pic>
    </p:spTree>
    <p:extLst>
      <p:ext uri="{BB962C8B-B14F-4D97-AF65-F5344CB8AC3E}">
        <p14:creationId xmlns:p14="http://schemas.microsoft.com/office/powerpoint/2010/main" val="3673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7" y="413792"/>
            <a:ext cx="9073009" cy="2007096"/>
          </a:xfrm>
        </p:spPr>
        <p:txBody>
          <a:bodyPr/>
          <a:lstStyle/>
          <a:p>
            <a:r>
              <a:rPr lang="de-AT" sz="4400" dirty="0" smtClean="0"/>
              <a:t>Während dem Corona </a:t>
            </a:r>
            <a:r>
              <a:rPr lang="de-AT" sz="4400" dirty="0" err="1" smtClean="0"/>
              <a:t>Lockdown</a:t>
            </a:r>
            <a:r>
              <a:rPr lang="de-AT" sz="4400" dirty="0" smtClean="0"/>
              <a:t> tägliche Radtour. Wildrosen verzaubern im Mai die Landschaft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492896"/>
            <a:ext cx="7343776" cy="3671888"/>
          </a:xfrm>
        </p:spPr>
      </p:pic>
    </p:spTree>
    <p:extLst>
      <p:ext uri="{BB962C8B-B14F-4D97-AF65-F5344CB8AC3E}">
        <p14:creationId xmlns:p14="http://schemas.microsoft.com/office/powerpoint/2010/main" val="31980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7" y="413792"/>
            <a:ext cx="9361041" cy="1359024"/>
          </a:xfrm>
        </p:spPr>
        <p:txBody>
          <a:bodyPr/>
          <a:lstStyle/>
          <a:p>
            <a:r>
              <a:rPr lang="de-AT" sz="4400" dirty="0" smtClean="0"/>
              <a:t>Kur von Sophie wegen Corona zweimal verschoben, Kur im Juni erfolgreich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844824"/>
            <a:ext cx="5184576" cy="4935004"/>
          </a:xfrm>
        </p:spPr>
      </p:pic>
    </p:spTree>
    <p:extLst>
      <p:ext uri="{BB962C8B-B14F-4D97-AF65-F5344CB8AC3E}">
        <p14:creationId xmlns:p14="http://schemas.microsoft.com/office/powerpoint/2010/main" val="39656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 smtClean="0"/>
              <a:t>Jugendhauskreis macht Pause wegen Corona, dann neuer Start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916832"/>
            <a:ext cx="8640960" cy="4320480"/>
          </a:xfrm>
        </p:spPr>
      </p:pic>
    </p:spTree>
    <p:extLst>
      <p:ext uri="{BB962C8B-B14F-4D97-AF65-F5344CB8AC3E}">
        <p14:creationId xmlns:p14="http://schemas.microsoft.com/office/powerpoint/2010/main" val="27625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 smtClean="0"/>
              <a:t>Maskengottesdienst mit Streaming</a:t>
            </a:r>
            <a:endParaRPr lang="de-AT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84784"/>
            <a:ext cx="8568432" cy="4284216"/>
          </a:xfrm>
        </p:spPr>
      </p:pic>
    </p:spTree>
    <p:extLst>
      <p:ext uri="{BB962C8B-B14F-4D97-AF65-F5344CB8AC3E}">
        <p14:creationId xmlns:p14="http://schemas.microsoft.com/office/powerpoint/2010/main" val="31379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 smtClean="0"/>
              <a:t>Kurs </a:t>
            </a:r>
            <a:r>
              <a:rPr lang="de-AT" sz="4400" dirty="0" smtClean="0"/>
              <a:t>„Kleingruppenleitung“ </a:t>
            </a:r>
            <a:r>
              <a:rPr lang="de-AT" sz="4400" dirty="0" smtClean="0"/>
              <a:t>online, Abschluss vor Ort im Juli</a:t>
            </a:r>
            <a:endParaRPr lang="de-AT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37332" y="3305540"/>
            <a:ext cx="8358236" cy="2179724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916832"/>
            <a:ext cx="83258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7" y="413792"/>
            <a:ext cx="9145017" cy="1359024"/>
          </a:xfrm>
        </p:spPr>
        <p:txBody>
          <a:bodyPr/>
          <a:lstStyle/>
          <a:p>
            <a:r>
              <a:rPr lang="de-AT" dirty="0" smtClean="0"/>
              <a:t>Alles aus dem </a:t>
            </a:r>
            <a:r>
              <a:rPr lang="de-AT" dirty="0" smtClean="0"/>
              <a:t>Garten; </a:t>
            </a:r>
            <a:r>
              <a:rPr lang="de-AT" dirty="0" smtClean="0"/>
              <a:t>wir freuen uns über den Garten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60240"/>
            <a:ext cx="6335664" cy="316783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/>
          <a:stretch/>
        </p:blipFill>
        <p:spPr>
          <a:xfrm>
            <a:off x="6023992" y="2204864"/>
            <a:ext cx="5402559" cy="36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taktmission-PP-Vorlage 16 zu 9 ab 2018" id="{E4C4C181-2733-48C3-8AB9-670EE0D0D340}" vid="{E9E052D0-AB99-4773-AE93-ECE5077A50F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kontaktmission-pp-vorlage_16_zu_9_ab_2018</Template>
  <TotalTime>0</TotalTime>
  <Words>157</Words>
  <Application>Microsoft Office PowerPoint</Application>
  <PresentationFormat>Breitbild</PresentationFormat>
  <Paragraphs>19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Larissa</vt:lpstr>
      <vt:lpstr>Sophie und Christoph Windler  Auszüge aus dem Corona-Tagebuch Nummer 2</vt:lpstr>
      <vt:lpstr>Dienstjubiläum: 35 Jahre in Österreich</vt:lpstr>
      <vt:lpstr>20 Jahre Gemeindeberatung; Christoph war 1990 im Gründungsteam</vt:lpstr>
      <vt:lpstr>Während dem Corona Lockdown tägliche Radtour. Wildrosen verzaubern im Mai die Landschaft</vt:lpstr>
      <vt:lpstr>Kur von Sophie wegen Corona zweimal verschoben, Kur im Juni erfolgreich</vt:lpstr>
      <vt:lpstr>Jugendhauskreis macht Pause wegen Corona, dann neuer Start</vt:lpstr>
      <vt:lpstr>Maskengottesdienst mit Streaming</vt:lpstr>
      <vt:lpstr>Kurs „Kleingruppenleitung“ online, Abschluss vor Ort im Juli</vt:lpstr>
      <vt:lpstr>Alles aus dem Garten; wir freuen uns über den Garten</vt:lpstr>
      <vt:lpstr>Mit den Söhnen beim „Heurigen“ (Besenwirtschaft)</vt:lpstr>
      <vt:lpstr>Radtour zum Dreiländereck Österreich, Slovakei, Ungarn</vt:lpstr>
      <vt:lpstr>Danke für Eure Unterstützung!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Sophie und Christoph Windler</dc:title>
  <dc:creator>chris</dc:creator>
  <cp:lastModifiedBy>chris</cp:lastModifiedBy>
  <cp:revision>41</cp:revision>
  <dcterms:created xsi:type="dcterms:W3CDTF">2020-02-18T11:27:08Z</dcterms:created>
  <dcterms:modified xsi:type="dcterms:W3CDTF">2020-07-16T06:54:24Z</dcterms:modified>
</cp:coreProperties>
</file>